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4320" cy="68623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7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6000" cy="32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5480" cy="320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160" cy="3556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4320" cy="68623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7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6000" cy="32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5480" cy="320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160" cy="3556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2560" cy="537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4"/>
          <p:cNvSpPr/>
          <p:nvPr/>
        </p:nvSpPr>
        <p:spPr>
          <a:xfrm>
            <a:off x="0" y="367920"/>
            <a:ext cx="9139680" cy="65235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1360800" y="2255400"/>
            <a:ext cx="6667200" cy="20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écrire des nombres dictés.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ranger des nombres dans l’ordre croissant ou décroissant.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0960" cy="1261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11"/>
          <p:cNvSpPr/>
          <p:nvPr/>
        </p:nvSpPr>
        <p:spPr>
          <a:xfrm>
            <a:off x="2565360" y="1187640"/>
            <a:ext cx="426240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5 530 – 5 490 – 5 519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/>
          <p:nvPr/>
        </p:nvSpPr>
        <p:spPr>
          <a:xfrm>
            <a:off x="1800000" y="4320000"/>
            <a:ext cx="5074920" cy="1424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51 530 – 52 490 – 54 519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5"/>
          <p:cNvSpPr/>
          <p:nvPr/>
        </p:nvSpPr>
        <p:spPr>
          <a:xfrm>
            <a:off x="513000" y="258120"/>
            <a:ext cx="733356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3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Recopie dans l’ordre croissant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1"/>
          <p:cNvSpPr/>
          <p:nvPr/>
        </p:nvSpPr>
        <p:spPr>
          <a:xfrm>
            <a:off x="3251520" y="2131920"/>
            <a:ext cx="2935440" cy="92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&lt; ... &lt;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1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7"/>
          <p:cNvSpPr/>
          <p:nvPr/>
        </p:nvSpPr>
        <p:spPr>
          <a:xfrm>
            <a:off x="900000" y="1440000"/>
            <a:ext cx="7084440" cy="163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...... &lt; …………...... &lt;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…………......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9"/>
          <p:cNvSpPr/>
          <p:nvPr/>
        </p:nvSpPr>
        <p:spPr>
          <a:xfrm>
            <a:off x="900000" y="4680000"/>
            <a:ext cx="7084440" cy="163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...... &lt; …………...... &lt;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…………......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7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5"/>
          <p:cNvSpPr/>
          <p:nvPr/>
        </p:nvSpPr>
        <p:spPr>
          <a:xfrm>
            <a:off x="8363520" y="6481440"/>
            <a:ext cx="767520" cy="36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0" name=""/>
          <p:cNvSpPr/>
          <p:nvPr/>
        </p:nvSpPr>
        <p:spPr>
          <a:xfrm>
            <a:off x="7731360" y="377136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19"/>
          <p:cNvSpPr/>
          <p:nvPr/>
        </p:nvSpPr>
        <p:spPr>
          <a:xfrm>
            <a:off x="2463120" y="1324080"/>
            <a:ext cx="4557600" cy="73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4 870 – 4 890 – 4 070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15"/>
          <p:cNvSpPr/>
          <p:nvPr/>
        </p:nvSpPr>
        <p:spPr>
          <a:xfrm>
            <a:off x="513000" y="258120"/>
            <a:ext cx="733356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Recopie dans l’ordre décroissant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18"/>
          <p:cNvSpPr/>
          <p:nvPr/>
        </p:nvSpPr>
        <p:spPr>
          <a:xfrm>
            <a:off x="3251520" y="2131920"/>
            <a:ext cx="2935440" cy="92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&gt; ... &gt;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6"/>
          <p:cNvSpPr/>
          <p:nvPr/>
        </p:nvSpPr>
        <p:spPr>
          <a:xfrm>
            <a:off x="1800000" y="4320000"/>
            <a:ext cx="5074920" cy="1424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48 870 – 47 890 – 49 070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7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8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10"/>
          <p:cNvSpPr/>
          <p:nvPr/>
        </p:nvSpPr>
        <p:spPr>
          <a:xfrm>
            <a:off x="900000" y="1440000"/>
            <a:ext cx="7084440" cy="163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...... &gt; …………...... &gt;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…………......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12"/>
          <p:cNvSpPr/>
          <p:nvPr/>
        </p:nvSpPr>
        <p:spPr>
          <a:xfrm>
            <a:off x="900000" y="4680000"/>
            <a:ext cx="7084440" cy="163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...... &gt; …………...... &gt;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…………......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3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13"/>
          <p:cNvSpPr/>
          <p:nvPr/>
        </p:nvSpPr>
        <p:spPr>
          <a:xfrm>
            <a:off x="8363520" y="6481440"/>
            <a:ext cx="767520" cy="36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6" name=""/>
          <p:cNvSpPr/>
          <p:nvPr/>
        </p:nvSpPr>
        <p:spPr>
          <a:xfrm>
            <a:off x="7731360" y="377136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14"/>
          <p:cNvSpPr/>
          <p:nvPr/>
        </p:nvSpPr>
        <p:spPr>
          <a:xfrm>
            <a:off x="2520000" y="1440000"/>
            <a:ext cx="4557600" cy="73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487 – 481 – 494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16"/>
          <p:cNvSpPr/>
          <p:nvPr/>
        </p:nvSpPr>
        <p:spPr>
          <a:xfrm>
            <a:off x="513000" y="258120"/>
            <a:ext cx="7333560" cy="89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Recopie dans l’ordre décroissant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17"/>
          <p:cNvSpPr/>
          <p:nvPr/>
        </p:nvSpPr>
        <p:spPr>
          <a:xfrm>
            <a:off x="2880000" y="2160000"/>
            <a:ext cx="2935440" cy="92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&gt; ... &gt; 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0"/>
          <p:cNvSpPr/>
          <p:nvPr/>
        </p:nvSpPr>
        <p:spPr>
          <a:xfrm>
            <a:off x="2520000" y="4320000"/>
            <a:ext cx="5074920" cy="1424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487 – 481 – 494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52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3" name=""/>
          <p:cNvSpPr/>
          <p:nvPr/>
        </p:nvSpPr>
        <p:spPr>
          <a:xfrm>
            <a:off x="7920000" y="54000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7740000" y="37800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3"/>
          <p:cNvSpPr/>
          <p:nvPr/>
        </p:nvSpPr>
        <p:spPr>
          <a:xfrm>
            <a:off x="588600" y="367920"/>
            <a:ext cx="2320200" cy="53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4"/>
          <p:cNvSpPr/>
          <p:nvPr/>
        </p:nvSpPr>
        <p:spPr>
          <a:xfrm>
            <a:off x="900000" y="1440000"/>
            <a:ext cx="7084440" cy="163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...... &gt; …………...... &gt;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…………......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5"/>
          <p:cNvSpPr/>
          <p:nvPr/>
        </p:nvSpPr>
        <p:spPr>
          <a:xfrm>
            <a:off x="900000" y="4680000"/>
            <a:ext cx="7084440" cy="163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...... &gt; …………...... &gt;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…………......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429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2025-12-23T11:28:07Z</dcterms:modified>
  <cp:revision>73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